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169150" cy="5376863" type="B5ISO"/>
  <p:notesSz cx="6858000" cy="9144000"/>
  <p:defaultTextStyle>
    <a:defPPr>
      <a:defRPr lang="es-ES"/>
    </a:defPPr>
    <a:lvl1pPr marL="0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11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23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233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644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056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467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8878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289" algn="l" defTabSz="7168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00" y="-78"/>
      </p:cViewPr>
      <p:guideLst>
        <p:guide orient="horz" pos="1694"/>
        <p:guide pos="22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7687" y="1670314"/>
            <a:ext cx="6093778" cy="115254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373" y="3046890"/>
            <a:ext cx="5018405" cy="1374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197634" y="215325"/>
            <a:ext cx="1613059" cy="458775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58457" y="215325"/>
            <a:ext cx="4719690" cy="458775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6314" y="3455134"/>
            <a:ext cx="6093778" cy="106790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6314" y="2278946"/>
            <a:ext cx="6093778" cy="117618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23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6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0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46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88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28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58458" y="1254602"/>
            <a:ext cx="3166374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44319" y="1254602"/>
            <a:ext cx="3166374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8459" y="1203572"/>
            <a:ext cx="3167619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11" indent="0">
              <a:buNone/>
              <a:defRPr sz="1600" b="1"/>
            </a:lvl2pPr>
            <a:lvl3pPr marL="716823" indent="0">
              <a:buNone/>
              <a:defRPr sz="1400" b="1"/>
            </a:lvl3pPr>
            <a:lvl4pPr marL="1075233" indent="0">
              <a:buNone/>
              <a:defRPr sz="1300" b="1"/>
            </a:lvl4pPr>
            <a:lvl5pPr marL="1433644" indent="0">
              <a:buNone/>
              <a:defRPr sz="1300" b="1"/>
            </a:lvl5pPr>
            <a:lvl6pPr marL="1792056" indent="0">
              <a:buNone/>
              <a:defRPr sz="1300" b="1"/>
            </a:lvl6pPr>
            <a:lvl7pPr marL="2150467" indent="0">
              <a:buNone/>
              <a:defRPr sz="1300" b="1"/>
            </a:lvl7pPr>
            <a:lvl8pPr marL="2508878" indent="0">
              <a:buNone/>
              <a:defRPr sz="1300" b="1"/>
            </a:lvl8pPr>
            <a:lvl9pPr marL="2867289" indent="0">
              <a:buNone/>
              <a:defRPr sz="1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8459" y="1705164"/>
            <a:ext cx="3167619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41831" y="1203572"/>
            <a:ext cx="3168863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11" indent="0">
              <a:buNone/>
              <a:defRPr sz="1600" b="1"/>
            </a:lvl2pPr>
            <a:lvl3pPr marL="716823" indent="0">
              <a:buNone/>
              <a:defRPr sz="1400" b="1"/>
            </a:lvl3pPr>
            <a:lvl4pPr marL="1075233" indent="0">
              <a:buNone/>
              <a:defRPr sz="1300" b="1"/>
            </a:lvl4pPr>
            <a:lvl5pPr marL="1433644" indent="0">
              <a:buNone/>
              <a:defRPr sz="1300" b="1"/>
            </a:lvl5pPr>
            <a:lvl6pPr marL="1792056" indent="0">
              <a:buNone/>
              <a:defRPr sz="1300" b="1"/>
            </a:lvl6pPr>
            <a:lvl7pPr marL="2150467" indent="0">
              <a:buNone/>
              <a:defRPr sz="1300" b="1"/>
            </a:lvl7pPr>
            <a:lvl8pPr marL="2508878" indent="0">
              <a:buNone/>
              <a:defRPr sz="1300" b="1"/>
            </a:lvl8pPr>
            <a:lvl9pPr marL="2867289" indent="0">
              <a:buNone/>
              <a:defRPr sz="1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41831" y="1705164"/>
            <a:ext cx="3168863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8460" y="214079"/>
            <a:ext cx="2358601" cy="911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02939" y="214080"/>
            <a:ext cx="4007754" cy="458900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58460" y="1125159"/>
            <a:ext cx="2358601" cy="3677925"/>
          </a:xfrm>
        </p:spPr>
        <p:txBody>
          <a:bodyPr/>
          <a:lstStyle>
            <a:lvl1pPr marL="0" indent="0">
              <a:buNone/>
              <a:defRPr sz="1100"/>
            </a:lvl1pPr>
            <a:lvl2pPr marL="358411" indent="0">
              <a:buNone/>
              <a:defRPr sz="900"/>
            </a:lvl2pPr>
            <a:lvl3pPr marL="716823" indent="0">
              <a:buNone/>
              <a:defRPr sz="800"/>
            </a:lvl3pPr>
            <a:lvl4pPr marL="1075233" indent="0">
              <a:buNone/>
              <a:defRPr sz="700"/>
            </a:lvl4pPr>
            <a:lvl5pPr marL="1433644" indent="0">
              <a:buNone/>
              <a:defRPr sz="700"/>
            </a:lvl5pPr>
            <a:lvl6pPr marL="1792056" indent="0">
              <a:buNone/>
              <a:defRPr sz="700"/>
            </a:lvl6pPr>
            <a:lvl7pPr marL="2150467" indent="0">
              <a:buNone/>
              <a:defRPr sz="700"/>
            </a:lvl7pPr>
            <a:lvl8pPr marL="2508878" indent="0">
              <a:buNone/>
              <a:defRPr sz="700"/>
            </a:lvl8pPr>
            <a:lvl9pPr marL="2867289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5204" y="3763804"/>
            <a:ext cx="4301490" cy="44433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05204" y="480432"/>
            <a:ext cx="4301490" cy="3226118"/>
          </a:xfrm>
        </p:spPr>
        <p:txBody>
          <a:bodyPr/>
          <a:lstStyle>
            <a:lvl1pPr marL="0" indent="0">
              <a:buNone/>
              <a:defRPr sz="2500"/>
            </a:lvl1pPr>
            <a:lvl2pPr marL="358411" indent="0">
              <a:buNone/>
              <a:defRPr sz="2200"/>
            </a:lvl2pPr>
            <a:lvl3pPr marL="716823" indent="0">
              <a:buNone/>
              <a:defRPr sz="1900"/>
            </a:lvl3pPr>
            <a:lvl4pPr marL="1075233" indent="0">
              <a:buNone/>
              <a:defRPr sz="1600"/>
            </a:lvl4pPr>
            <a:lvl5pPr marL="1433644" indent="0">
              <a:buNone/>
              <a:defRPr sz="1600"/>
            </a:lvl5pPr>
            <a:lvl6pPr marL="1792056" indent="0">
              <a:buNone/>
              <a:defRPr sz="1600"/>
            </a:lvl6pPr>
            <a:lvl7pPr marL="2150467" indent="0">
              <a:buNone/>
              <a:defRPr sz="1600"/>
            </a:lvl7pPr>
            <a:lvl8pPr marL="2508878" indent="0">
              <a:buNone/>
              <a:defRPr sz="1600"/>
            </a:lvl8pPr>
            <a:lvl9pPr marL="2867289" indent="0">
              <a:buNone/>
              <a:defRPr sz="16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05204" y="4208144"/>
            <a:ext cx="4301490" cy="631034"/>
          </a:xfrm>
        </p:spPr>
        <p:txBody>
          <a:bodyPr/>
          <a:lstStyle>
            <a:lvl1pPr marL="0" indent="0">
              <a:buNone/>
              <a:defRPr sz="1100"/>
            </a:lvl1pPr>
            <a:lvl2pPr marL="358411" indent="0">
              <a:buNone/>
              <a:defRPr sz="900"/>
            </a:lvl2pPr>
            <a:lvl3pPr marL="716823" indent="0">
              <a:buNone/>
              <a:defRPr sz="800"/>
            </a:lvl3pPr>
            <a:lvl4pPr marL="1075233" indent="0">
              <a:buNone/>
              <a:defRPr sz="700"/>
            </a:lvl4pPr>
            <a:lvl5pPr marL="1433644" indent="0">
              <a:buNone/>
              <a:defRPr sz="700"/>
            </a:lvl5pPr>
            <a:lvl6pPr marL="1792056" indent="0">
              <a:buNone/>
              <a:defRPr sz="700"/>
            </a:lvl6pPr>
            <a:lvl7pPr marL="2150467" indent="0">
              <a:buNone/>
              <a:defRPr sz="700"/>
            </a:lvl7pPr>
            <a:lvl8pPr marL="2508878" indent="0">
              <a:buNone/>
              <a:defRPr sz="700"/>
            </a:lvl8pPr>
            <a:lvl9pPr marL="2867289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58459" y="215324"/>
            <a:ext cx="6452235" cy="896144"/>
          </a:xfrm>
          <a:prstGeom prst="rect">
            <a:avLst/>
          </a:prstGeom>
        </p:spPr>
        <p:txBody>
          <a:bodyPr vert="horz" lIns="71682" tIns="35841" rIns="71682" bIns="3584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8459" y="1254602"/>
            <a:ext cx="6452235" cy="3548481"/>
          </a:xfrm>
          <a:prstGeom prst="rect">
            <a:avLst/>
          </a:prstGeom>
        </p:spPr>
        <p:txBody>
          <a:bodyPr vert="horz" lIns="71682" tIns="35841" rIns="71682" bIns="3584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58459" y="4983556"/>
            <a:ext cx="1672801" cy="286268"/>
          </a:xfrm>
          <a:prstGeom prst="rect">
            <a:avLst/>
          </a:prstGeom>
        </p:spPr>
        <p:txBody>
          <a:bodyPr vert="horz" lIns="71682" tIns="35841" rIns="71682" bIns="35841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DE8D2-291B-4706-AA8C-46BE03E4CF1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49461" y="4983556"/>
            <a:ext cx="2270230" cy="286268"/>
          </a:xfrm>
          <a:prstGeom prst="rect">
            <a:avLst/>
          </a:prstGeom>
        </p:spPr>
        <p:txBody>
          <a:bodyPr vert="horz" lIns="71682" tIns="35841" rIns="71682" bIns="35841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37893" y="4983556"/>
            <a:ext cx="1672801" cy="286268"/>
          </a:xfrm>
          <a:prstGeom prst="rect">
            <a:avLst/>
          </a:prstGeom>
        </p:spPr>
        <p:txBody>
          <a:bodyPr vert="horz" lIns="71682" tIns="35841" rIns="71682" bIns="35841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5E0A-8811-439A-A6F4-FDED245A51C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23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09" indent="-268809" algn="l" defTabSz="716823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18" indent="-224007" algn="l" defTabSz="71682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028" indent="-179205" algn="l" defTabSz="716823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439" indent="-179205" algn="l" defTabSz="7168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850" indent="-179205" algn="l" defTabSz="716823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261" indent="-179205" algn="l" defTabSz="71682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672" indent="-179205" algn="l" defTabSz="71682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084" indent="-179205" algn="l" defTabSz="71682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495" indent="-179205" algn="l" defTabSz="716823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11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23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233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644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056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467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8878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289" algn="l" defTabSz="71682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info@limia-arnoia.gal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39 Imagen" descr="Foto de Eva Pesqueiras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873"/>
            <a:ext cx="7169150" cy="40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40 Elipse"/>
          <p:cNvSpPr/>
          <p:nvPr/>
        </p:nvSpPr>
        <p:spPr>
          <a:xfrm>
            <a:off x="1766847" y="628337"/>
            <a:ext cx="3801579" cy="3212222"/>
          </a:xfrm>
          <a:prstGeom prst="ellipse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42" tIns="30271" rIns="60542" bIns="30271" rtlCol="0" anchor="ctr"/>
          <a:lstStyle/>
          <a:p>
            <a:pPr algn="ctr"/>
            <a:r>
              <a:rPr lang="es-ES" sz="4400" dirty="0">
                <a:solidFill>
                  <a:schemeClr val="bg2">
                    <a:lumMod val="90000"/>
                  </a:schemeClr>
                </a:solidFill>
                <a:latin typeface="Bodoni MT" pitchFamily="18" charset="0"/>
              </a:rPr>
              <a:t>Economía circular 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0" y="4128591"/>
            <a:ext cx="7169149" cy="4304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0542" tIns="30271" rIns="60542" bIns="30271" rtlCol="0">
            <a:spAutoFit/>
          </a:bodyPr>
          <a:lstStyle/>
          <a:p>
            <a:pPr algn="ctr"/>
            <a:r>
              <a:rPr lang="es-ES" sz="1200" dirty="0" err="1">
                <a:solidFill>
                  <a:schemeClr val="accent3">
                    <a:lumMod val="50000"/>
                  </a:schemeClr>
                </a:solidFill>
              </a:rPr>
              <a:t>Mércores</a:t>
            </a:r>
            <a:r>
              <a:rPr lang="es-ES" sz="1200" dirty="0">
                <a:solidFill>
                  <a:schemeClr val="accent3">
                    <a:lumMod val="50000"/>
                  </a:schemeClr>
                </a:solidFill>
              </a:rPr>
              <a:t>, 8 de </a:t>
            </a:r>
            <a:r>
              <a:rPr lang="es-ES" sz="1200" dirty="0" err="1">
                <a:solidFill>
                  <a:schemeClr val="accent3">
                    <a:lumMod val="50000"/>
                  </a:schemeClr>
                </a:solidFill>
              </a:rPr>
              <a:t>novembro</a:t>
            </a:r>
            <a:r>
              <a:rPr lang="es-ES" sz="1200" dirty="0">
                <a:solidFill>
                  <a:schemeClr val="accent3">
                    <a:lumMod val="50000"/>
                  </a:schemeClr>
                </a:solidFill>
              </a:rPr>
              <a:t> 2017 / </a:t>
            </a:r>
            <a:r>
              <a:rPr lang="es-ES" sz="1200" dirty="0" err="1">
                <a:solidFill>
                  <a:schemeClr val="accent3">
                    <a:lumMod val="50000"/>
                  </a:schemeClr>
                </a:solidFill>
              </a:rPr>
              <a:t>Salon</a:t>
            </a:r>
            <a:r>
              <a:rPr lang="es-ES" sz="1200" dirty="0">
                <a:solidFill>
                  <a:schemeClr val="accent3">
                    <a:lumMod val="50000"/>
                  </a:schemeClr>
                </a:solidFill>
              </a:rPr>
              <a:t> de plenos, </a:t>
            </a:r>
            <a:r>
              <a:rPr lang="es-ES" sz="1200" dirty="0" err="1">
                <a:solidFill>
                  <a:schemeClr val="accent3">
                    <a:lumMod val="50000"/>
                  </a:schemeClr>
                </a:solidFill>
              </a:rPr>
              <a:t>Xinzo</a:t>
            </a:r>
            <a:r>
              <a:rPr lang="es-ES" sz="1200" dirty="0">
                <a:solidFill>
                  <a:schemeClr val="accent3">
                    <a:lumMod val="50000"/>
                  </a:schemeClr>
                </a:solidFill>
              </a:rPr>
              <a:t> de </a:t>
            </a:r>
            <a:r>
              <a:rPr lang="es-ES" sz="1200" dirty="0" err="1">
                <a:solidFill>
                  <a:schemeClr val="accent3">
                    <a:lumMod val="50000"/>
                  </a:schemeClr>
                </a:solidFill>
              </a:rPr>
              <a:t>Limia</a:t>
            </a:r>
            <a:r>
              <a:rPr lang="es-ES" sz="1200" dirty="0">
                <a:solidFill>
                  <a:schemeClr val="accent3">
                    <a:lumMod val="50000"/>
                  </a:schemeClr>
                </a:solidFill>
              </a:rPr>
              <a:t>/ </a:t>
            </a:r>
            <a:r>
              <a:rPr lang="es-ES" sz="1200" dirty="0" smtClean="0">
                <a:solidFill>
                  <a:schemeClr val="accent3">
                    <a:lumMod val="50000"/>
                  </a:schemeClr>
                </a:solidFill>
              </a:rPr>
              <a:t> Hora</a:t>
            </a:r>
            <a:r>
              <a:rPr lang="es-ES" sz="1200" dirty="0">
                <a:solidFill>
                  <a:schemeClr val="accent3">
                    <a:lumMod val="50000"/>
                  </a:schemeClr>
                </a:solidFill>
              </a:rPr>
              <a:t>: 11:00-13:00 </a:t>
            </a:r>
            <a:r>
              <a:rPr lang="es-ES" sz="1200" dirty="0" smtClean="0">
                <a:solidFill>
                  <a:schemeClr val="accent3">
                    <a:lumMod val="50000"/>
                  </a:schemeClr>
                </a:solidFill>
              </a:rPr>
              <a:t>horas</a:t>
            </a:r>
          </a:p>
          <a:p>
            <a:pPr algn="ctr"/>
            <a:r>
              <a:rPr lang="es-ES" sz="1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12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info@limia-arnoia.gal</a:t>
            </a:r>
            <a:r>
              <a:rPr lang="es-ES" sz="1200" dirty="0" smtClean="0">
                <a:solidFill>
                  <a:schemeClr val="accent3">
                    <a:lumMod val="50000"/>
                  </a:schemeClr>
                </a:solidFill>
              </a:rPr>
              <a:t>  tlf.988 </a:t>
            </a:r>
            <a:r>
              <a:rPr lang="es-ES" sz="1200" dirty="0">
                <a:solidFill>
                  <a:schemeClr val="accent3">
                    <a:lumMod val="50000"/>
                  </a:schemeClr>
                </a:solidFill>
              </a:rPr>
              <a:t>688 779</a:t>
            </a:r>
          </a:p>
        </p:txBody>
      </p:sp>
      <p:pic>
        <p:nvPicPr>
          <p:cNvPr id="43" name="42 Imagen" descr="C:\Users\usuario\Desktop\LEADER-logo-Jul09-3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223" y="4920679"/>
            <a:ext cx="327046" cy="26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Imagen 3" descr="Fondo-Europeo-Agrícola"/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3332549" y="4920679"/>
            <a:ext cx="1116122" cy="285520"/>
          </a:xfrm>
          <a:prstGeom prst="rect">
            <a:avLst/>
          </a:prstGeom>
          <a:noFill/>
        </p:spPr>
      </p:pic>
      <p:pic>
        <p:nvPicPr>
          <p:cNvPr id="45" name="44 Imagen" descr="C:\Users\josanlop\Desktop\logos 2014-2020\definitivos\Ministerio-Agricultura-2.png"/>
          <p:cNvPicPr/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4599946" y="4920679"/>
            <a:ext cx="1072861" cy="26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45 Imagen" descr="C:\Users\josanlop\Desktop\logos 2014-2020\logo_agader.jpg"/>
          <p:cNvPicPr/>
          <p:nvPr/>
        </p:nvPicPr>
        <p:blipFill>
          <a:blip r:embed="rId7" cstate="print">
            <a:grayscl/>
          </a:blip>
          <a:srcRect/>
          <a:stretch>
            <a:fillRect/>
          </a:stretch>
        </p:blipFill>
        <p:spPr bwMode="auto">
          <a:xfrm>
            <a:off x="2244055" y="4917558"/>
            <a:ext cx="908472" cy="26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46 Imagen" descr="GDR10  LIMIA-ARNOIA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4114" y="4848671"/>
            <a:ext cx="600781" cy="392418"/>
          </a:xfrm>
          <a:prstGeom prst="rect">
            <a:avLst/>
          </a:prstGeom>
          <a:noFill/>
        </p:spPr>
      </p:pic>
      <p:pic>
        <p:nvPicPr>
          <p:cNvPr id="48" name="47 Imagen" descr="C:\Users\josanlop\Desktop\logos 2014-2020\definitivos\logo_xunta.jpg"/>
          <p:cNvPicPr/>
          <p:nvPr/>
        </p:nvPicPr>
        <p:blipFill>
          <a:blip r:embed="rId9" cstate="print">
            <a:grayscl/>
          </a:blip>
          <a:srcRect/>
          <a:stretch>
            <a:fillRect/>
          </a:stretch>
        </p:blipFill>
        <p:spPr bwMode="auto">
          <a:xfrm>
            <a:off x="921676" y="4920679"/>
            <a:ext cx="1150731" cy="2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</Words>
  <Application>Microsoft Office PowerPoint</Application>
  <PresentationFormat>Papel B5 (ISO) (176 x 250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2017-11-03T11:22:39Z</dcterms:created>
  <dcterms:modified xsi:type="dcterms:W3CDTF">2017-11-03T11:48:13Z</dcterms:modified>
</cp:coreProperties>
</file>